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90" r:id="rId3"/>
    <p:sldId id="259" r:id="rId4"/>
    <p:sldId id="265" r:id="rId5"/>
    <p:sldId id="261" r:id="rId6"/>
    <p:sldId id="287" r:id="rId7"/>
    <p:sldId id="289" r:id="rId8"/>
    <p:sldId id="291" r:id="rId9"/>
    <p:sldId id="266" r:id="rId10"/>
    <p:sldId id="267" r:id="rId11"/>
    <p:sldId id="282" r:id="rId1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3"/>
    <p:restoredTop sz="96327"/>
  </p:normalViewPr>
  <p:slideViewPr>
    <p:cSldViewPr snapToGrid="0" snapToObjects="1">
      <p:cViewPr>
        <p:scale>
          <a:sx n="75" d="100"/>
          <a:sy n="75" d="100"/>
        </p:scale>
        <p:origin x="-1003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šíčková Daniela" userId="0d191da8-debe-475f-809a-919e0b46b0ea" providerId="ADAL" clId="{A9744EB0-80C8-4E55-903C-AD458E0800FC}"/>
    <pc:docChg chg="custSel modSld">
      <pc:chgData name="Vašíčková Daniela" userId="0d191da8-debe-475f-809a-919e0b46b0ea" providerId="ADAL" clId="{A9744EB0-80C8-4E55-903C-AD458E0800FC}" dt="2024-10-25T07:24:26.660" v="61" actId="20577"/>
      <pc:docMkLst>
        <pc:docMk/>
      </pc:docMkLst>
      <pc:sldChg chg="modSp mod">
        <pc:chgData name="Vašíčková Daniela" userId="0d191da8-debe-475f-809a-919e0b46b0ea" providerId="ADAL" clId="{A9744EB0-80C8-4E55-903C-AD458E0800FC}" dt="2024-10-25T07:24:26.660" v="61" actId="20577"/>
        <pc:sldMkLst>
          <pc:docMk/>
          <pc:sldMk cId="1116140744" sldId="271"/>
        </pc:sldMkLst>
        <pc:spChg chg="mod">
          <ac:chgData name="Vašíčková Daniela" userId="0d191da8-debe-475f-809a-919e0b46b0ea" providerId="ADAL" clId="{A9744EB0-80C8-4E55-903C-AD458E0800FC}" dt="2024-10-25T07:24:26.660" v="61" actId="20577"/>
          <ac:spMkLst>
            <pc:docMk/>
            <pc:sldMk cId="1116140744" sldId="271"/>
            <ac:spMk id="2" creationId="{00000000-0000-0000-0000-000000000000}"/>
          </ac:spMkLst>
        </pc:spChg>
      </pc:sldChg>
    </pc:docChg>
  </pc:docChgLst>
  <pc:docChgLst>
    <pc:chgData name="Fryštacká Pavla" userId="1e9680a8-90a6-40fe-bb14-fccf57a6e749" providerId="ADAL" clId="{07C52E21-8D2A-44B0-BD20-44125FAC3C86}"/>
    <pc:docChg chg="undo custSel addSld delSld modSld sldOrd">
      <pc:chgData name="Fryštacká Pavla" userId="1e9680a8-90a6-40fe-bb14-fccf57a6e749" providerId="ADAL" clId="{07C52E21-8D2A-44B0-BD20-44125FAC3C86}" dt="2024-10-23T11:22:39.329" v="1162" actId="20577"/>
      <pc:docMkLst>
        <pc:docMk/>
      </pc:docMkLst>
      <pc:sldChg chg="modSp mod">
        <pc:chgData name="Fryštacká Pavla" userId="1e9680a8-90a6-40fe-bb14-fccf57a6e749" providerId="ADAL" clId="{07C52E21-8D2A-44B0-BD20-44125FAC3C86}" dt="2024-10-23T08:35:39.906" v="887" actId="20577"/>
        <pc:sldMkLst>
          <pc:docMk/>
          <pc:sldMk cId="2134653494" sldId="256"/>
        </pc:sldMkLst>
        <pc:spChg chg="mod">
          <ac:chgData name="Fryštacká Pavla" userId="1e9680a8-90a6-40fe-bb14-fccf57a6e749" providerId="ADAL" clId="{07C52E21-8D2A-44B0-BD20-44125FAC3C86}" dt="2024-10-23T08:35:39.906" v="887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Fryštacká Pavla" userId="1e9680a8-90a6-40fe-bb14-fccf57a6e749" providerId="ADAL" clId="{07C52E21-8D2A-44B0-BD20-44125FAC3C86}" dt="2024-10-17T05:36:08.375" v="201" actId="27636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Fryštacká Pavla" userId="1e9680a8-90a6-40fe-bb14-fccf57a6e749" providerId="ADAL" clId="{07C52E21-8D2A-44B0-BD20-44125FAC3C86}" dt="2024-10-22T13:09:03.700" v="622" actId="20577"/>
        <pc:sldMkLst>
          <pc:docMk/>
          <pc:sldMk cId="4193525154" sldId="259"/>
        </pc:sldMkLst>
        <pc:spChg chg="mod">
          <ac:chgData name="Fryštacká Pavla" userId="1e9680a8-90a6-40fe-bb14-fccf57a6e749" providerId="ADAL" clId="{07C52E21-8D2A-44B0-BD20-44125FAC3C86}" dt="2024-10-22T13:05:34.783" v="579" actId="20577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Fryštacká Pavla" userId="1e9680a8-90a6-40fe-bb14-fccf57a6e749" providerId="ADAL" clId="{07C52E21-8D2A-44B0-BD20-44125FAC3C86}" dt="2024-10-22T13:09:03.700" v="622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mod">
        <pc:chgData name="Fryštacká Pavla" userId="1e9680a8-90a6-40fe-bb14-fccf57a6e749" providerId="ADAL" clId="{07C52E21-8D2A-44B0-BD20-44125FAC3C86}" dt="2024-10-23T11:08:44.841" v="1130" actId="20577"/>
        <pc:sldMkLst>
          <pc:docMk/>
          <pc:sldMk cId="1308633698" sldId="261"/>
        </pc:sldMkLst>
        <pc:spChg chg="mod">
          <ac:chgData name="Fryštacká Pavla" userId="1e9680a8-90a6-40fe-bb14-fccf57a6e749" providerId="ADAL" clId="{07C52E21-8D2A-44B0-BD20-44125FAC3C86}" dt="2024-10-23T11:08:44.841" v="1130" actId="20577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Fryštacká Pavla" userId="1e9680a8-90a6-40fe-bb14-fccf57a6e749" providerId="ADAL" clId="{07C52E21-8D2A-44B0-BD20-44125FAC3C86}" dt="2024-10-22T12:22:23.350" v="212" actId="27636"/>
          <ac:spMkLst>
            <pc:docMk/>
            <pc:sldMk cId="1308633698" sldId="261"/>
            <ac:spMk id="4" creationId="{46D7CB40-7719-2548-8D11-9EEE490D01D8}"/>
          </ac:spMkLst>
        </pc:spChg>
      </pc:sldChg>
      <pc:sldChg chg="modSp mod">
        <pc:chgData name="Fryštacká Pavla" userId="1e9680a8-90a6-40fe-bb14-fccf57a6e749" providerId="ADAL" clId="{07C52E21-8D2A-44B0-BD20-44125FAC3C86}" dt="2024-10-23T11:18:43.076" v="1160" actId="20577"/>
        <pc:sldMkLst>
          <pc:docMk/>
          <pc:sldMk cId="745454274" sldId="264"/>
        </pc:sldMkLst>
        <pc:spChg chg="mod">
          <ac:chgData name="Fryštacká Pavla" userId="1e9680a8-90a6-40fe-bb14-fccf57a6e749" providerId="ADAL" clId="{07C52E21-8D2A-44B0-BD20-44125FAC3C86}" dt="2024-10-23T11:18:43.076" v="1160" actId="20577"/>
          <ac:spMkLst>
            <pc:docMk/>
            <pc:sldMk cId="745454274" sldId="264"/>
            <ac:spMk id="6" creationId="{D410835F-0A28-BD49-B480-AA3D6E59BF65}"/>
          </ac:spMkLst>
        </pc:spChg>
      </pc:sldChg>
      <pc:sldChg chg="modSp mod">
        <pc:chgData name="Fryštacká Pavla" userId="1e9680a8-90a6-40fe-bb14-fccf57a6e749" providerId="ADAL" clId="{07C52E21-8D2A-44B0-BD20-44125FAC3C86}" dt="2024-10-23T11:08:28.658" v="1128" actId="20577"/>
        <pc:sldMkLst>
          <pc:docMk/>
          <pc:sldMk cId="3612744867" sldId="265"/>
        </pc:sldMkLst>
        <pc:spChg chg="mod">
          <ac:chgData name="Fryštacká Pavla" userId="1e9680a8-90a6-40fe-bb14-fccf57a6e749" providerId="ADAL" clId="{07C52E21-8D2A-44B0-BD20-44125FAC3C86}" dt="2024-10-23T11:08:28.658" v="1128" actId="20577"/>
          <ac:spMkLst>
            <pc:docMk/>
            <pc:sldMk cId="3612744867" sldId="265"/>
            <ac:spMk id="2" creationId="{00000000-0000-0000-0000-000000000000}"/>
          </ac:spMkLst>
        </pc:spChg>
      </pc:sldChg>
      <pc:sldChg chg="modSp mod">
        <pc:chgData name="Fryštacká Pavla" userId="1e9680a8-90a6-40fe-bb14-fccf57a6e749" providerId="ADAL" clId="{07C52E21-8D2A-44B0-BD20-44125FAC3C86}" dt="2024-10-23T07:51:26.182" v="854" actId="20577"/>
        <pc:sldMkLst>
          <pc:docMk/>
          <pc:sldMk cId="2196180604" sldId="266"/>
        </pc:sldMkLst>
        <pc:spChg chg="mod">
          <ac:chgData name="Fryštacká Pavla" userId="1e9680a8-90a6-40fe-bb14-fccf57a6e749" providerId="ADAL" clId="{07C52E21-8D2A-44B0-BD20-44125FAC3C86}" dt="2024-10-23T07:51:26.182" v="854" actId="20577"/>
          <ac:spMkLst>
            <pc:docMk/>
            <pc:sldMk cId="2196180604" sldId="266"/>
            <ac:spMk id="2" creationId="{00000000-0000-0000-0000-000000000000}"/>
          </ac:spMkLst>
        </pc:spChg>
        <pc:spChg chg="mod">
          <ac:chgData name="Fryštacká Pavla" userId="1e9680a8-90a6-40fe-bb14-fccf57a6e749" providerId="ADAL" clId="{07C52E21-8D2A-44B0-BD20-44125FAC3C86}" dt="2024-10-22T12:56:01.952" v="464" actId="27636"/>
          <ac:spMkLst>
            <pc:docMk/>
            <pc:sldMk cId="2196180604" sldId="266"/>
            <ac:spMk id="4" creationId="{00000000-0000-0000-0000-000000000000}"/>
          </ac:spMkLst>
        </pc:spChg>
      </pc:sldChg>
      <pc:sldChg chg="modSp mod">
        <pc:chgData name="Fryštacká Pavla" userId="1e9680a8-90a6-40fe-bb14-fccf57a6e749" providerId="ADAL" clId="{07C52E21-8D2A-44B0-BD20-44125FAC3C86}" dt="2024-10-23T10:28:20.737" v="1100" actId="20577"/>
        <pc:sldMkLst>
          <pc:docMk/>
          <pc:sldMk cId="725764116" sldId="267"/>
        </pc:sldMkLst>
        <pc:spChg chg="mod">
          <ac:chgData name="Fryštacká Pavla" userId="1e9680a8-90a6-40fe-bb14-fccf57a6e749" providerId="ADAL" clId="{07C52E21-8D2A-44B0-BD20-44125FAC3C86}" dt="2024-10-23T10:28:20.737" v="1100" actId="20577"/>
          <ac:spMkLst>
            <pc:docMk/>
            <pc:sldMk cId="725764116" sldId="267"/>
            <ac:spMk id="2" creationId="{00000000-0000-0000-0000-000000000000}"/>
          </ac:spMkLst>
        </pc:spChg>
        <pc:spChg chg="mod">
          <ac:chgData name="Fryštacká Pavla" userId="1e9680a8-90a6-40fe-bb14-fccf57a6e749" providerId="ADAL" clId="{07C52E21-8D2A-44B0-BD20-44125FAC3C86}" dt="2024-10-23T08:42:20.203" v="937" actId="255"/>
          <ac:spMkLst>
            <pc:docMk/>
            <pc:sldMk cId="725764116" sldId="267"/>
            <ac:spMk id="4" creationId="{00000000-0000-0000-0000-000000000000}"/>
          </ac:spMkLst>
        </pc:spChg>
      </pc:sldChg>
      <pc:sldChg chg="modSp mod ord">
        <pc:chgData name="Fryštacká Pavla" userId="1e9680a8-90a6-40fe-bb14-fccf57a6e749" providerId="ADAL" clId="{07C52E21-8D2A-44B0-BD20-44125FAC3C86}" dt="2024-10-23T08:40:22.642" v="936"/>
        <pc:sldMkLst>
          <pc:docMk/>
          <pc:sldMk cId="3936880049" sldId="269"/>
        </pc:sldMkLst>
        <pc:spChg chg="mod">
          <ac:chgData name="Fryštacká Pavla" userId="1e9680a8-90a6-40fe-bb14-fccf57a6e749" providerId="ADAL" clId="{07C52E21-8D2A-44B0-BD20-44125FAC3C86}" dt="2024-10-23T08:32:32.905" v="882" actId="255"/>
          <ac:spMkLst>
            <pc:docMk/>
            <pc:sldMk cId="3936880049" sldId="269"/>
            <ac:spMk id="4" creationId="{00000000-0000-0000-0000-000000000000}"/>
          </ac:spMkLst>
        </pc:spChg>
      </pc:sldChg>
      <pc:sldChg chg="modSp mod ord">
        <pc:chgData name="Fryštacká Pavla" userId="1e9680a8-90a6-40fe-bb14-fccf57a6e749" providerId="ADAL" clId="{07C52E21-8D2A-44B0-BD20-44125FAC3C86}" dt="2024-10-23T11:22:39.329" v="1162" actId="20577"/>
        <pc:sldMkLst>
          <pc:docMk/>
          <pc:sldMk cId="1116140744" sldId="271"/>
        </pc:sldMkLst>
        <pc:spChg chg="mod">
          <ac:chgData name="Fryštacká Pavla" userId="1e9680a8-90a6-40fe-bb14-fccf57a6e749" providerId="ADAL" clId="{07C52E21-8D2A-44B0-BD20-44125FAC3C86}" dt="2024-10-23T11:22:39.329" v="1162" actId="20577"/>
          <ac:spMkLst>
            <pc:docMk/>
            <pc:sldMk cId="1116140744" sldId="271"/>
            <ac:spMk id="2" creationId="{00000000-0000-0000-0000-000000000000}"/>
          </ac:spMkLst>
        </pc:spChg>
        <pc:spChg chg="mod">
          <ac:chgData name="Fryštacká Pavla" userId="1e9680a8-90a6-40fe-bb14-fccf57a6e749" providerId="ADAL" clId="{07C52E21-8D2A-44B0-BD20-44125FAC3C86}" dt="2024-10-23T10:02:43.007" v="1086" actId="20577"/>
          <ac:spMkLst>
            <pc:docMk/>
            <pc:sldMk cId="1116140744" sldId="271"/>
            <ac:spMk id="4" creationId="{00000000-0000-0000-0000-000000000000}"/>
          </ac:spMkLst>
        </pc:spChg>
      </pc:sldChg>
      <pc:sldChg chg="modSp mod">
        <pc:chgData name="Fryštacká Pavla" userId="1e9680a8-90a6-40fe-bb14-fccf57a6e749" providerId="ADAL" clId="{07C52E21-8D2A-44B0-BD20-44125FAC3C86}" dt="2024-10-23T08:32:54.972" v="883" actId="14100"/>
        <pc:sldMkLst>
          <pc:docMk/>
          <pc:sldMk cId="137041745" sldId="282"/>
        </pc:sldMkLst>
        <pc:spChg chg="mod">
          <ac:chgData name="Fryštacká Pavla" userId="1e9680a8-90a6-40fe-bb14-fccf57a6e749" providerId="ADAL" clId="{07C52E21-8D2A-44B0-BD20-44125FAC3C86}" dt="2024-10-22T12:58:12.561" v="467" actId="20577"/>
          <ac:spMkLst>
            <pc:docMk/>
            <pc:sldMk cId="137041745" sldId="282"/>
            <ac:spMk id="2" creationId="{00000000-0000-0000-0000-000000000000}"/>
          </ac:spMkLst>
        </pc:spChg>
        <pc:spChg chg="mod">
          <ac:chgData name="Fryštacká Pavla" userId="1e9680a8-90a6-40fe-bb14-fccf57a6e749" providerId="ADAL" clId="{07C52E21-8D2A-44B0-BD20-44125FAC3C86}" dt="2024-10-23T08:32:54.972" v="883" actId="14100"/>
          <ac:spMkLst>
            <pc:docMk/>
            <pc:sldMk cId="137041745" sldId="282"/>
            <ac:spMk id="4" creationId="{00000000-0000-0000-0000-000000000000}"/>
          </ac:spMkLst>
        </pc:spChg>
      </pc:sldChg>
      <pc:sldChg chg="del">
        <pc:chgData name="Fryštacká Pavla" userId="1e9680a8-90a6-40fe-bb14-fccf57a6e749" providerId="ADAL" clId="{07C52E21-8D2A-44B0-BD20-44125FAC3C86}" dt="2024-10-23T07:40:07.717" v="744" actId="2696"/>
        <pc:sldMkLst>
          <pc:docMk/>
          <pc:sldMk cId="2880823935" sldId="286"/>
        </pc:sldMkLst>
      </pc:sldChg>
      <pc:sldChg chg="modSp mod">
        <pc:chgData name="Fryštacká Pavla" userId="1e9680a8-90a6-40fe-bb14-fccf57a6e749" providerId="ADAL" clId="{07C52E21-8D2A-44B0-BD20-44125FAC3C86}" dt="2024-10-23T07:36:44.350" v="741" actId="20577"/>
        <pc:sldMkLst>
          <pc:docMk/>
          <pc:sldMk cId="2617466377" sldId="287"/>
        </pc:sldMkLst>
        <pc:spChg chg="mod">
          <ac:chgData name="Fryštacká Pavla" userId="1e9680a8-90a6-40fe-bb14-fccf57a6e749" providerId="ADAL" clId="{07C52E21-8D2A-44B0-BD20-44125FAC3C86}" dt="2024-10-23T07:36:44.350" v="741" actId="20577"/>
          <ac:spMkLst>
            <pc:docMk/>
            <pc:sldMk cId="2617466377" sldId="287"/>
            <ac:spMk id="2" creationId="{00000000-0000-0000-0000-000000000000}"/>
          </ac:spMkLst>
        </pc:spChg>
        <pc:spChg chg="mod">
          <ac:chgData name="Fryštacká Pavla" userId="1e9680a8-90a6-40fe-bb14-fccf57a6e749" providerId="ADAL" clId="{07C52E21-8D2A-44B0-BD20-44125FAC3C86}" dt="2024-10-22T13:09:28.305" v="623" actId="255"/>
          <ac:spMkLst>
            <pc:docMk/>
            <pc:sldMk cId="2617466377" sldId="287"/>
            <ac:spMk id="4" creationId="{00000000-0000-0000-0000-000000000000}"/>
          </ac:spMkLst>
        </pc:spChg>
      </pc:sldChg>
      <pc:sldChg chg="modSp mod">
        <pc:chgData name="Fryštacká Pavla" userId="1e9680a8-90a6-40fe-bb14-fccf57a6e749" providerId="ADAL" clId="{07C52E21-8D2A-44B0-BD20-44125FAC3C86}" dt="2024-10-22T12:43:48.051" v="323" actId="207"/>
        <pc:sldMkLst>
          <pc:docMk/>
          <pc:sldMk cId="3553254215" sldId="288"/>
        </pc:sldMkLst>
        <pc:spChg chg="mod">
          <ac:chgData name="Fryštacká Pavla" userId="1e9680a8-90a6-40fe-bb14-fccf57a6e749" providerId="ADAL" clId="{07C52E21-8D2A-44B0-BD20-44125FAC3C86}" dt="2024-10-22T12:43:48.051" v="323" actId="207"/>
          <ac:spMkLst>
            <pc:docMk/>
            <pc:sldMk cId="3553254215" sldId="288"/>
            <ac:spMk id="2" creationId="{00000000-0000-0000-0000-000000000000}"/>
          </ac:spMkLst>
        </pc:spChg>
      </pc:sldChg>
      <pc:sldChg chg="modSp mod">
        <pc:chgData name="Fryštacká Pavla" userId="1e9680a8-90a6-40fe-bb14-fccf57a6e749" providerId="ADAL" clId="{07C52E21-8D2A-44B0-BD20-44125FAC3C86}" dt="2024-10-23T11:11:43.752" v="1155" actId="20577"/>
        <pc:sldMkLst>
          <pc:docMk/>
          <pc:sldMk cId="4056330386" sldId="289"/>
        </pc:sldMkLst>
        <pc:spChg chg="mod">
          <ac:chgData name="Fryštacká Pavla" userId="1e9680a8-90a6-40fe-bb14-fccf57a6e749" providerId="ADAL" clId="{07C52E21-8D2A-44B0-BD20-44125FAC3C86}" dt="2024-10-23T11:11:43.752" v="1155" actId="20577"/>
          <ac:spMkLst>
            <pc:docMk/>
            <pc:sldMk cId="4056330386" sldId="289"/>
            <ac:spMk id="2" creationId="{00000000-0000-0000-0000-000000000000}"/>
          </ac:spMkLst>
        </pc:spChg>
        <pc:spChg chg="mod">
          <ac:chgData name="Fryštacká Pavla" userId="1e9680a8-90a6-40fe-bb14-fccf57a6e749" providerId="ADAL" clId="{07C52E21-8D2A-44B0-BD20-44125FAC3C86}" dt="2024-10-23T08:31:51.304" v="881" actId="255"/>
          <ac:spMkLst>
            <pc:docMk/>
            <pc:sldMk cId="4056330386" sldId="289"/>
            <ac:spMk id="4" creationId="{00000000-0000-0000-0000-000000000000}"/>
          </ac:spMkLst>
        </pc:spChg>
      </pc:sldChg>
      <pc:sldChg chg="modSp new mod">
        <pc:chgData name="Fryštacká Pavla" userId="1e9680a8-90a6-40fe-bb14-fccf57a6e749" providerId="ADAL" clId="{07C52E21-8D2A-44B0-BD20-44125FAC3C86}" dt="2024-10-23T10:25:12.703" v="1094" actId="20577"/>
        <pc:sldMkLst>
          <pc:docMk/>
          <pc:sldMk cId="2665324298" sldId="290"/>
        </pc:sldMkLst>
        <pc:spChg chg="mod">
          <ac:chgData name="Fryštacká Pavla" userId="1e9680a8-90a6-40fe-bb14-fccf57a6e749" providerId="ADAL" clId="{07C52E21-8D2A-44B0-BD20-44125FAC3C86}" dt="2024-10-23T10:25:12.703" v="1094" actId="20577"/>
          <ac:spMkLst>
            <pc:docMk/>
            <pc:sldMk cId="2665324298" sldId="290"/>
            <ac:spMk id="2" creationId="{091A0590-9B26-086C-F48A-073253B4A77A}"/>
          </ac:spMkLst>
        </pc:spChg>
        <pc:spChg chg="mod">
          <ac:chgData name="Fryštacká Pavla" userId="1e9680a8-90a6-40fe-bb14-fccf57a6e749" providerId="ADAL" clId="{07C52E21-8D2A-44B0-BD20-44125FAC3C86}" dt="2024-10-22T13:08:32.211" v="620" actId="255"/>
          <ac:spMkLst>
            <pc:docMk/>
            <pc:sldMk cId="2665324298" sldId="290"/>
            <ac:spMk id="4" creationId="{E7B5BEBB-5948-DAFE-84F9-EA81AC614955}"/>
          </ac:spMkLst>
        </pc:spChg>
      </pc:sldChg>
    </pc:docChg>
  </pc:docChgLst>
  <pc:docChgLst>
    <pc:chgData name="Fryštacká Pavla" userId="1e9680a8-90a6-40fe-bb14-fccf57a6e749" providerId="ADAL" clId="{D93FDEE1-45DB-4396-B8DF-4858358CB1BF}"/>
    <pc:docChg chg="custSel modSld">
      <pc:chgData name="Fryštacká Pavla" userId="1e9680a8-90a6-40fe-bb14-fccf57a6e749" providerId="ADAL" clId="{D93FDEE1-45DB-4396-B8DF-4858358CB1BF}" dt="2024-10-25T07:44:47.494" v="17" actId="5793"/>
      <pc:docMkLst>
        <pc:docMk/>
      </pc:docMkLst>
      <pc:sldChg chg="modSp mod">
        <pc:chgData name="Fryštacká Pavla" userId="1e9680a8-90a6-40fe-bb14-fccf57a6e749" providerId="ADAL" clId="{D93FDEE1-45DB-4396-B8DF-4858358CB1BF}" dt="2024-10-25T07:38:43.798" v="5" actId="20577"/>
        <pc:sldMkLst>
          <pc:docMk/>
          <pc:sldMk cId="4193525154" sldId="259"/>
        </pc:sldMkLst>
        <pc:spChg chg="mod">
          <ac:chgData name="Fryštacká Pavla" userId="1e9680a8-90a6-40fe-bb14-fccf57a6e749" providerId="ADAL" clId="{D93FDEE1-45DB-4396-B8DF-4858358CB1BF}" dt="2024-10-25T07:38:43.798" v="5" actId="20577"/>
          <ac:spMkLst>
            <pc:docMk/>
            <pc:sldMk cId="4193525154" sldId="259"/>
            <ac:spMk id="2" creationId="{AE9F03A2-F4C6-C54A-A5C4-2CF1BB5DB16E}"/>
          </ac:spMkLst>
        </pc:spChg>
      </pc:sldChg>
      <pc:sldChg chg="modSp mod">
        <pc:chgData name="Fryštacká Pavla" userId="1e9680a8-90a6-40fe-bb14-fccf57a6e749" providerId="ADAL" clId="{D93FDEE1-45DB-4396-B8DF-4858358CB1BF}" dt="2024-10-25T07:44:47.494" v="17" actId="5793"/>
        <pc:sldMkLst>
          <pc:docMk/>
          <pc:sldMk cId="725764116" sldId="267"/>
        </pc:sldMkLst>
        <pc:spChg chg="mod">
          <ac:chgData name="Fryštacká Pavla" userId="1e9680a8-90a6-40fe-bb14-fccf57a6e749" providerId="ADAL" clId="{D93FDEE1-45DB-4396-B8DF-4858358CB1BF}" dt="2024-10-25T07:44:47.494" v="17" actId="5793"/>
          <ac:spMkLst>
            <pc:docMk/>
            <pc:sldMk cId="725764116" sldId="267"/>
            <ac:spMk id="2" creationId="{00000000-0000-0000-0000-000000000000}"/>
          </ac:spMkLst>
        </pc:spChg>
      </pc:sldChg>
    </pc:docChg>
  </pc:docChgLst>
  <pc:docChgLst>
    <pc:chgData name="Vašíčková Daniela" userId="0d191da8-debe-475f-809a-919e0b46b0ea" providerId="ADAL" clId="{F5311159-1333-4696-8DF7-1AA6C8047DA8}"/>
    <pc:docChg chg="custSel modSld">
      <pc:chgData name="Vašíčková Daniela" userId="0d191da8-debe-475f-809a-919e0b46b0ea" providerId="ADAL" clId="{F5311159-1333-4696-8DF7-1AA6C8047DA8}" dt="2024-11-05T09:57:15.962" v="2" actId="27636"/>
      <pc:docMkLst>
        <pc:docMk/>
      </pc:docMkLst>
      <pc:sldChg chg="modSp mod">
        <pc:chgData name="Vašíčková Daniela" userId="0d191da8-debe-475f-809a-919e0b46b0ea" providerId="ADAL" clId="{F5311159-1333-4696-8DF7-1AA6C8047DA8}" dt="2024-11-05T09:57:15.962" v="2" actId="27636"/>
        <pc:sldMkLst>
          <pc:docMk/>
          <pc:sldMk cId="1116140744" sldId="271"/>
        </pc:sldMkLst>
        <pc:spChg chg="mod">
          <ac:chgData name="Vašíčková Daniela" userId="0d191da8-debe-475f-809a-919e0b46b0ea" providerId="ADAL" clId="{F5311159-1333-4696-8DF7-1AA6C8047DA8}" dt="2024-11-05T09:57:15.962" v="2" actId="27636"/>
          <ac:spMkLst>
            <pc:docMk/>
            <pc:sldMk cId="1116140744" sldId="271"/>
            <ac:spMk id="2" creationId="{00000000-0000-0000-0000-000000000000}"/>
          </ac:spMkLst>
        </pc:spChg>
      </pc:sldChg>
    </pc:docChg>
  </pc:docChgLst>
  <pc:docChgLst>
    <pc:chgData name="Zimáček Tomáš" userId="9d41dccd-2e98-4a15-a25d-d92fa426e77f" providerId="ADAL" clId="{F12426CE-D715-4B44-9675-11FB09EDE882}"/>
    <pc:docChg chg="undo custSel delSld modSld">
      <pc:chgData name="Zimáček Tomáš" userId="9d41dccd-2e98-4a15-a25d-d92fa426e77f" providerId="ADAL" clId="{F12426CE-D715-4B44-9675-11FB09EDE882}" dt="2022-03-15T09:02:37.970" v="701" actId="5793"/>
      <pc:docMkLst>
        <pc:docMk/>
      </pc:docMkLst>
      <pc:sldChg chg="modSp mod">
        <pc:chgData name="Zimáček Tomáš" userId="9d41dccd-2e98-4a15-a25d-d92fa426e77f" providerId="ADAL" clId="{F12426CE-D715-4B44-9675-11FB09EDE882}" dt="2022-03-15T08:37:30.709" v="44" actId="20577"/>
        <pc:sldMkLst>
          <pc:docMk/>
          <pc:sldMk cId="2134653494" sldId="256"/>
        </pc:sldMkLst>
        <pc:spChg chg="mod">
          <ac:chgData name="Zimáček Tomáš" userId="9d41dccd-2e98-4a15-a25d-d92fa426e77f" providerId="ADAL" clId="{F12426CE-D715-4B44-9675-11FB09EDE882}" dt="2022-03-15T08:37:17.866" v="30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Zimáček Tomáš" userId="9d41dccd-2e98-4a15-a25d-d92fa426e77f" providerId="ADAL" clId="{F12426CE-D715-4B44-9675-11FB09EDE882}" dt="2022-03-15T08:37:30.709" v="44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Zimáček Tomáš" userId="9d41dccd-2e98-4a15-a25d-d92fa426e77f" providerId="ADAL" clId="{F12426CE-D715-4B44-9675-11FB09EDE882}" dt="2022-03-15T08:50:35.697" v="403" actId="5793"/>
        <pc:sldMkLst>
          <pc:docMk/>
          <pc:sldMk cId="1701272261" sldId="257"/>
        </pc:sldMkLst>
        <pc:spChg chg="mod">
          <ac:chgData name="Zimáček Tomáš" userId="9d41dccd-2e98-4a15-a25d-d92fa426e77f" providerId="ADAL" clId="{F12426CE-D715-4B44-9675-11FB09EDE882}" dt="2022-03-15T08:50:35.697" v="403" actId="5793"/>
          <ac:spMkLst>
            <pc:docMk/>
            <pc:sldMk cId="1701272261" sldId="257"/>
            <ac:spMk id="3" creationId="{90AC446F-4CCF-4040-98B5-D629E72C6432}"/>
          </ac:spMkLst>
        </pc:spChg>
        <pc:spChg chg="mod">
          <ac:chgData name="Zimáček Tomáš" userId="9d41dccd-2e98-4a15-a25d-d92fa426e77f" providerId="ADAL" clId="{F12426CE-D715-4B44-9675-11FB09EDE882}" dt="2022-03-15T08:45:52.509" v="203" actId="27636"/>
          <ac:spMkLst>
            <pc:docMk/>
            <pc:sldMk cId="1701272261" sldId="257"/>
            <ac:spMk id="4" creationId="{1B37A1BB-E573-BE45-B73F-5CCF5CD016E5}"/>
          </ac:spMkLst>
        </pc:spChg>
      </pc:sldChg>
      <pc:sldChg chg="modSp mod">
        <pc:chgData name="Zimáček Tomáš" userId="9d41dccd-2e98-4a15-a25d-d92fa426e77f" providerId="ADAL" clId="{F12426CE-D715-4B44-9675-11FB09EDE882}" dt="2022-03-15T08:44:00.906" v="178" actId="27636"/>
        <pc:sldMkLst>
          <pc:docMk/>
          <pc:sldMk cId="2843767333" sldId="258"/>
        </pc:sldMkLst>
        <pc:spChg chg="mod">
          <ac:chgData name="Zimáček Tomáš" userId="9d41dccd-2e98-4a15-a25d-d92fa426e77f" providerId="ADAL" clId="{F12426CE-D715-4B44-9675-11FB09EDE882}" dt="2022-03-15T08:44:00.906" v="178" actId="27636"/>
          <ac:spMkLst>
            <pc:docMk/>
            <pc:sldMk cId="2843767333" sldId="258"/>
            <ac:spMk id="2" creationId="{CBD21DD6-1D19-C646-8A9D-40DF9E8A5024}"/>
          </ac:spMkLst>
        </pc:spChg>
      </pc:sldChg>
      <pc:sldChg chg="modSp mod">
        <pc:chgData name="Zimáček Tomáš" userId="9d41dccd-2e98-4a15-a25d-d92fa426e77f" providerId="ADAL" clId="{F12426CE-D715-4B44-9675-11FB09EDE882}" dt="2022-03-15T08:58:56.718" v="598" actId="948"/>
        <pc:sldMkLst>
          <pc:docMk/>
          <pc:sldMk cId="4193525154" sldId="259"/>
        </pc:sldMkLst>
        <pc:spChg chg="mod">
          <ac:chgData name="Zimáček Tomáš" userId="9d41dccd-2e98-4a15-a25d-d92fa426e77f" providerId="ADAL" clId="{F12426CE-D715-4B44-9675-11FB09EDE882}" dt="2022-03-15T08:58:56.718" v="598" actId="948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1:00.027" v="437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6:14.246" v="204" actId="2696"/>
        <pc:sldMkLst>
          <pc:docMk/>
          <pc:sldMk cId="3089584941" sldId="260"/>
        </pc:sldMkLst>
        <pc:spChg chg="mod">
          <ac:chgData name="Zimáček Tomáš" userId="9d41dccd-2e98-4a15-a25d-d92fa426e77f" providerId="ADAL" clId="{F12426CE-D715-4B44-9675-11FB09EDE882}" dt="2022-03-15T08:43:02.962" v="135" actId="14100"/>
          <ac:spMkLst>
            <pc:docMk/>
            <pc:sldMk cId="3089584941" sldId="260"/>
            <ac:spMk id="4" creationId="{8515BD68-5AA6-8E4D-971C-4E130D2645D5}"/>
          </ac:spMkLst>
        </pc:spChg>
      </pc:sldChg>
      <pc:sldChg chg="modSp mod">
        <pc:chgData name="Zimáček Tomáš" userId="9d41dccd-2e98-4a15-a25d-d92fa426e77f" providerId="ADAL" clId="{F12426CE-D715-4B44-9675-11FB09EDE882}" dt="2022-03-15T09:02:37.970" v="701" actId="5793"/>
        <pc:sldMkLst>
          <pc:docMk/>
          <pc:sldMk cId="1308633698" sldId="261"/>
        </pc:sldMkLst>
        <pc:spChg chg="mod">
          <ac:chgData name="Zimáček Tomáš" userId="9d41dccd-2e98-4a15-a25d-d92fa426e77f" providerId="ADAL" clId="{F12426CE-D715-4B44-9675-11FB09EDE882}" dt="2022-03-15T09:02:37.970" v="701" actId="5793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4:42.066" v="507" actId="20577"/>
          <ac:spMkLst>
            <pc:docMk/>
            <pc:sldMk cId="1308633698" sldId="261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4:15.346" v="179" actId="2696"/>
        <pc:sldMkLst>
          <pc:docMk/>
          <pc:sldMk cId="3174815548" sldId="262"/>
        </pc:sldMkLst>
        <pc:spChg chg="mod">
          <ac:chgData name="Zimáček Tomáš" userId="9d41dccd-2e98-4a15-a25d-d92fa426e77f" providerId="ADAL" clId="{F12426CE-D715-4B44-9675-11FB09EDE882}" dt="2022-03-15T08:38:30.568" v="49" actId="27636"/>
          <ac:spMkLst>
            <pc:docMk/>
            <pc:sldMk cId="3174815548" sldId="262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41:58.286" v="109" actId="20577"/>
          <ac:spMkLst>
            <pc:docMk/>
            <pc:sldMk cId="3174815548" sldId="262"/>
            <ac:spMk id="4" creationId="{46D7CB40-7719-2548-8D11-9EEE490D01D8}"/>
          </ac:spMkLst>
        </pc:spChg>
      </pc:sldChg>
      <pc:sldChg chg="modSp mod">
        <pc:chgData name="Zimáček Tomáš" userId="9d41dccd-2e98-4a15-a25d-d92fa426e77f" providerId="ADAL" clId="{F12426CE-D715-4B44-9675-11FB09EDE882}" dt="2022-03-15T09:02:07.994" v="679" actId="20577"/>
        <pc:sldMkLst>
          <pc:docMk/>
          <pc:sldMk cId="574807206" sldId="265"/>
        </pc:sldMkLst>
        <pc:spChg chg="mod">
          <ac:chgData name="Zimáček Tomáš" userId="9d41dccd-2e98-4a15-a25d-d92fa426e77f" providerId="ADAL" clId="{F12426CE-D715-4B44-9675-11FB09EDE882}" dt="2022-03-15T09:01:42.317" v="639" actId="20577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Zimáček Tomáš" userId="9d41dccd-2e98-4a15-a25d-d92fa426e77f" providerId="ADAL" clId="{F12426CE-D715-4B44-9675-11FB09EDE882}" dt="2022-03-15T09:01:09.569" v="611" actId="20577"/>
          <ac:spMkLst>
            <pc:docMk/>
            <pc:sldMk cId="574807206" sldId="265"/>
            <ac:spMk id="4" creationId="{0BB1690C-AAC7-F342-88F3-6582FEDBB0FE}"/>
          </ac:spMkLst>
        </pc:spChg>
        <pc:graphicFrameChg chg="modGraphic">
          <ac:chgData name="Zimáček Tomáš" userId="9d41dccd-2e98-4a15-a25d-d92fa426e77f" providerId="ADAL" clId="{F12426CE-D715-4B44-9675-11FB09EDE882}" dt="2022-03-15T09:02:07.994" v="679" actId="20577"/>
          <ac:graphicFrameMkLst>
            <pc:docMk/>
            <pc:sldMk cId="574807206" sldId="265"/>
            <ac:graphicFrameMk id="6" creationId="{B816EDED-89AB-1245-99C5-88DB7F51425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=""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=""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=""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=""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=""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13.11.2024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=""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=""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=""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=""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13.11.2024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=""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=""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13.11.2024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=""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=""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13.11.2024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=""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=""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13.11.2024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13.11.2024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13.11.2024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13.11.2024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hlaskynastredni.cz/" TargetMode="External"/><Relationship Id="rId7" Type="http://schemas.openxmlformats.org/officeDocument/2006/relationships/hyperlink" Target="http://www.kampodevitce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nfoabsolvent.cz/" TargetMode="External"/><Relationship Id="rId5" Type="http://schemas.openxmlformats.org/officeDocument/2006/relationships/hyperlink" Target="http://www.atlasskolstvi.cz/" TargetMode="External"/><Relationship Id="rId4" Type="http://schemas.openxmlformats.org/officeDocument/2006/relationships/hyperlink" Target="http://www.cermat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520" y="1788160"/>
            <a:ext cx="11724640" cy="3342640"/>
          </a:xfrm>
        </p:spPr>
        <p:txBody>
          <a:bodyPr anchor="t">
            <a:noAutofit/>
          </a:bodyPr>
          <a:lstStyle/>
          <a:p>
            <a:pPr algn="ctr">
              <a:lnSpc>
                <a:spcPct val="70000"/>
              </a:lnSpc>
            </a:pPr>
            <a:r>
              <a:rPr lang="cs-CZ" sz="48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cs-CZ" sz="48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48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cs-CZ" sz="48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48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PŘIJÍMACÍ </a:t>
            </a:r>
            <a:r>
              <a:rPr lang="cs-CZ" sz="48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ŘÍZENÍ PRO ŠKOLNÍ ROK </a:t>
            </a:r>
            <a:br>
              <a:rPr lang="cs-CZ" sz="48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48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cs-CZ" sz="48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4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2025/2026</a:t>
            </a:r>
            <a:br>
              <a:rPr lang="cs-CZ" sz="4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cs-CZ" sz="4800" b="1" spc="5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66256" y="1388225"/>
            <a:ext cx="11592608" cy="5028617"/>
          </a:xfrm>
        </p:spPr>
        <p:txBody>
          <a:bodyPr>
            <a:no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600" b="1" dirty="0" smtClean="0">
                <a:cs typeface="Arial" pitchFamily="34" charset="0"/>
              </a:rPr>
              <a:t>   Termín přihlášek do 2. kola: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do</a:t>
            </a:r>
            <a:r>
              <a:rPr lang="cs-CZ" sz="2600" b="1" dirty="0">
                <a:cs typeface="Arial" pitchFamily="34" charset="0"/>
              </a:rPr>
              <a:t>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24. května 2025 (resp. 26. května 2025)</a:t>
            </a:r>
          </a:p>
          <a:p>
            <a:pPr eaLnBrk="0" fontAlgn="base" hangingPunc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600" dirty="0">
                <a:cs typeface="Arial" pitchFamily="34" charset="0"/>
              </a:rPr>
              <a:t>Termín zveřejnění výsledků: 24. června 2025</a:t>
            </a:r>
          </a:p>
          <a:p>
            <a:pPr lvl="0" eaLnBrk="0" fontAlgn="base" hangingPunc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600" dirty="0" smtClean="0">
                <a:cs typeface="Arial" pitchFamily="34" charset="0"/>
              </a:rPr>
              <a:t>Týká se žáků, kteří nebyli přijati </a:t>
            </a:r>
            <a:r>
              <a:rPr lang="cs-CZ" sz="2600" dirty="0">
                <a:cs typeface="Arial" pitchFamily="34" charset="0"/>
              </a:rPr>
              <a:t>v </a:t>
            </a:r>
            <a:r>
              <a:rPr lang="cs-CZ" sz="2600" dirty="0" smtClean="0">
                <a:cs typeface="Arial" pitchFamily="34" charset="0"/>
              </a:rPr>
              <a:t>1. </a:t>
            </a:r>
            <a:r>
              <a:rPr lang="cs-CZ" sz="2600" dirty="0">
                <a:cs typeface="Arial" pitchFamily="34" charset="0"/>
              </a:rPr>
              <a:t>kole nebo se </a:t>
            </a:r>
            <a:r>
              <a:rPr lang="cs-CZ" sz="2600" dirty="0" smtClean="0">
                <a:cs typeface="Arial" pitchFamily="34" charset="0"/>
              </a:rPr>
              <a:t>vzdali </a:t>
            </a:r>
            <a:r>
              <a:rPr lang="cs-CZ" sz="2600" dirty="0">
                <a:cs typeface="Arial" pitchFamily="34" charset="0"/>
              </a:rPr>
              <a:t>práva na </a:t>
            </a:r>
            <a:r>
              <a:rPr lang="cs-CZ" sz="2600" dirty="0" smtClean="0">
                <a:cs typeface="Arial" pitchFamily="34" charset="0"/>
              </a:rPr>
              <a:t>přijetí</a:t>
            </a:r>
            <a:endParaRPr lang="cs-CZ" sz="2600" dirty="0">
              <a:cs typeface="Arial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600" dirty="0">
                <a:cs typeface="Arial" pitchFamily="34" charset="0"/>
              </a:rPr>
              <a:t>P</a:t>
            </a:r>
            <a:r>
              <a:rPr lang="cs-CZ" sz="2600" dirty="0" smtClean="0">
                <a:cs typeface="Arial" pitchFamily="34" charset="0"/>
              </a:rPr>
              <a:t>okud </a:t>
            </a:r>
            <a:r>
              <a:rPr lang="cs-CZ" sz="2600" dirty="0">
                <a:cs typeface="Arial" pitchFamily="34" charset="0"/>
              </a:rPr>
              <a:t>je uchazeč v 1. kole </a:t>
            </a:r>
            <a:r>
              <a:rPr lang="cs-CZ" sz="2600" dirty="0" smtClean="0">
                <a:cs typeface="Arial" pitchFamily="34" charset="0"/>
              </a:rPr>
              <a:t>nekonal JPZ, </a:t>
            </a:r>
            <a:r>
              <a:rPr lang="cs-CZ" sz="2600" dirty="0">
                <a:cs typeface="Arial" pitchFamily="34" charset="0"/>
              </a:rPr>
              <a:t>nemůže se hlásit do </a:t>
            </a:r>
            <a:r>
              <a:rPr lang="cs-CZ" sz="2600" dirty="0" smtClean="0">
                <a:cs typeface="Arial" pitchFamily="34" charset="0"/>
              </a:rPr>
              <a:t>maturit. oboru</a:t>
            </a:r>
            <a:endParaRPr lang="cs-CZ" sz="2600" dirty="0">
              <a:cs typeface="Arial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600" dirty="0" smtClean="0">
                <a:cs typeface="Arial" pitchFamily="34" charset="0"/>
              </a:rPr>
              <a:t>Postup stejný jako </a:t>
            </a:r>
            <a:r>
              <a:rPr lang="cs-CZ" sz="2600" dirty="0">
                <a:cs typeface="Arial" pitchFamily="34" charset="0"/>
              </a:rPr>
              <a:t>v 1. kole </a:t>
            </a:r>
            <a:r>
              <a:rPr lang="cs-CZ" sz="2600" dirty="0" smtClean="0">
                <a:cs typeface="Arial" pitchFamily="34" charset="0"/>
              </a:rPr>
              <a:t>(</a:t>
            </a:r>
            <a:r>
              <a:rPr lang="cs-CZ" sz="2600" dirty="0" err="1" smtClean="0">
                <a:cs typeface="Arial" pitchFamily="34" charset="0"/>
              </a:rPr>
              <a:t>prioritizace</a:t>
            </a:r>
            <a:r>
              <a:rPr lang="cs-CZ" sz="2600" dirty="0">
                <a:cs typeface="Arial" pitchFamily="34" charset="0"/>
              </a:rPr>
              <a:t>, 3</a:t>
            </a:r>
            <a:r>
              <a:rPr lang="cs-CZ" sz="2600" dirty="0" smtClean="0">
                <a:cs typeface="Arial" pitchFamily="34" charset="0"/>
              </a:rPr>
              <a:t> způsoby </a:t>
            </a:r>
            <a:r>
              <a:rPr lang="cs-CZ" sz="2600" dirty="0">
                <a:cs typeface="Arial" pitchFamily="34" charset="0"/>
              </a:rPr>
              <a:t>podání </a:t>
            </a:r>
            <a:r>
              <a:rPr lang="cs-CZ" sz="2600" dirty="0" smtClean="0">
                <a:cs typeface="Arial" pitchFamily="34" charset="0"/>
              </a:rPr>
              <a:t>přihlášky)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ts val="0"/>
              </a:spcBef>
              <a:buNone/>
            </a:pPr>
            <a:endParaRPr lang="cs-CZ" sz="2600" dirty="0" smtClean="0"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600" b="1" dirty="0" smtClean="0"/>
              <a:t>   3. a další kola přijímacího řízení jsou v kompetenci ředitele školy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600" dirty="0" smtClean="0"/>
              <a:t>Přihlásit se může uchazeč, který nebyl přijat v žádném předchozím kole nebo se vzdal práva na přijetí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600" dirty="0" smtClean="0"/>
              <a:t>Přihlášky jsou pouze v papírové podobě</a:t>
            </a: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cs-CZ" sz="26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463463"/>
            <a:ext cx="11264900" cy="835250"/>
          </a:xfrm>
        </p:spPr>
        <p:txBody>
          <a:bodyPr>
            <a:normAutofit fontScale="90000"/>
          </a:bodyPr>
          <a:lstStyle/>
          <a:p>
            <a:r>
              <a:rPr lang="cs-CZ" sz="40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2. a</a:t>
            </a:r>
            <a:r>
              <a:rPr lang="cs-CZ" sz="4000" u="sng" spc="5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3. kolo </a:t>
            </a:r>
            <a:r>
              <a:rPr lang="cs-CZ" sz="40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přijímacího řízení</a:t>
            </a:r>
            <a:r>
              <a:rPr lang="cs-CZ" sz="4000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u="sng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764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340285"/>
            <a:ext cx="11264900" cy="49393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600" dirty="0" smtClean="0"/>
              <a:t>V </a:t>
            </a:r>
            <a:r>
              <a:rPr lang="cs-CZ" sz="2600" dirty="0"/>
              <a:t>oblasti přijímacího řízení </a:t>
            </a:r>
            <a:r>
              <a:rPr lang="cs-CZ" sz="2600" b="1" dirty="0"/>
              <a:t>doporučujeme dále sledovat</a:t>
            </a:r>
            <a:r>
              <a:rPr lang="cs-CZ" sz="2600" dirty="0"/>
              <a:t>:</a:t>
            </a:r>
            <a:endParaRPr lang="cs-CZ" sz="2600" b="1" dirty="0">
              <a:solidFill>
                <a:schemeClr val="hlink"/>
              </a:solidFill>
            </a:endParaRPr>
          </a:p>
          <a:p>
            <a:pPr marL="1084263" indent="-457200">
              <a:buFont typeface="Wingdings" panose="05000000000000000000" pitchFamily="2" charset="2"/>
              <a:buChar char="ü"/>
            </a:pPr>
            <a:r>
              <a:rPr lang="cs-CZ" sz="2600" dirty="0" smtClean="0"/>
              <a:t>www </a:t>
            </a:r>
            <a:r>
              <a:rPr lang="cs-CZ" sz="2600" dirty="0"/>
              <a:t>jednotlivých středních škol</a:t>
            </a:r>
          </a:p>
          <a:p>
            <a:pPr marL="1084263" indent="-457200">
              <a:buFont typeface="Wingdings" panose="05000000000000000000" pitchFamily="2" charset="2"/>
              <a:buChar char="ü"/>
            </a:pPr>
            <a:r>
              <a:rPr lang="cs-CZ" sz="2600" dirty="0">
                <a:hlinkClick r:id="rId2"/>
              </a:rPr>
              <a:t>www.msmt.cz</a:t>
            </a:r>
            <a:endParaRPr lang="cs-CZ" sz="2600" dirty="0"/>
          </a:p>
          <a:p>
            <a:pPr marL="1084263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hlinkClick r:id="rId3"/>
              </a:rPr>
              <a:t>www.prihlaskynastredni.cz</a:t>
            </a:r>
            <a:endParaRPr lang="cs-CZ" sz="2600" dirty="0" smtClean="0"/>
          </a:p>
          <a:p>
            <a:pPr marL="1084263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hlinkClick r:id="rId4"/>
              </a:rPr>
              <a:t>www.cermat.cz</a:t>
            </a:r>
            <a:endParaRPr lang="cs-CZ" sz="2600" dirty="0"/>
          </a:p>
          <a:p>
            <a:pPr marL="1084263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hlinkClick r:id="rId5"/>
              </a:rPr>
              <a:t>www.atlasskolstvi.cz</a:t>
            </a:r>
            <a:endParaRPr lang="cs-CZ" sz="2600" dirty="0" smtClean="0"/>
          </a:p>
          <a:p>
            <a:pPr marL="1084263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hlinkClick r:id="rId6"/>
              </a:rPr>
              <a:t>www.infoabsolvent.cz</a:t>
            </a:r>
            <a:endParaRPr lang="cs-CZ" sz="2600" dirty="0" smtClean="0"/>
          </a:p>
          <a:p>
            <a:pPr marL="1084263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hlinkClick r:id="rId7"/>
              </a:rPr>
              <a:t>www.kampodevitce.cz</a:t>
            </a:r>
            <a:endParaRPr lang="cs-CZ" sz="2600" dirty="0" smtClean="0"/>
          </a:p>
          <a:p>
            <a:pPr marL="1084263" indent="-457200">
              <a:buFont typeface="Wingdings" panose="05000000000000000000" pitchFamily="2" charset="2"/>
              <a:buChar char="ü"/>
            </a:pPr>
            <a:endParaRPr lang="cs-CZ" sz="2600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381001"/>
            <a:ext cx="11264900" cy="1100978"/>
          </a:xfrm>
        </p:spPr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Informační zdroje</a:t>
            </a:r>
          </a:p>
        </p:txBody>
      </p:sp>
    </p:spTree>
    <p:extLst>
      <p:ext uri="{BB962C8B-B14F-4D97-AF65-F5344CB8AC3E}">
        <p14:creationId xmlns:p14="http://schemas.microsoft.com/office/powerpoint/2010/main" val="137041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="" xmlns:a16="http://schemas.microsoft.com/office/drawing/2014/main" id="{091A0590-9B26-086C-F48A-073253B4A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indent="-3556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sz="2600" b="1" dirty="0" smtClean="0"/>
              <a:t>Sjednocení</a:t>
            </a:r>
            <a:r>
              <a:rPr lang="cs-CZ" sz="2600" dirty="0" smtClean="0"/>
              <a:t> všech termínů přijímacího řízení pro obory s talentovou     zkouškou i bez talentové zkoušky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600" b="1" dirty="0" smtClean="0"/>
              <a:t> Pro </a:t>
            </a:r>
            <a:r>
              <a:rPr lang="cs-CZ" sz="2600" b="1" dirty="0"/>
              <a:t>všechny obory </a:t>
            </a:r>
            <a:r>
              <a:rPr lang="cs-CZ" sz="2600" dirty="0"/>
              <a:t>vzdělání je </a:t>
            </a:r>
            <a:r>
              <a:rPr lang="cs-CZ" sz="2600" b="1" u="sng" dirty="0">
                <a:solidFill>
                  <a:srgbClr val="FF0000"/>
                </a:solidFill>
              </a:rPr>
              <a:t>stejné datum </a:t>
            </a:r>
            <a:r>
              <a:rPr lang="cs-CZ" sz="2600" dirty="0"/>
              <a:t>odeslání </a:t>
            </a:r>
            <a:r>
              <a:rPr lang="cs-CZ" sz="2600" dirty="0" smtClean="0"/>
              <a:t>přihlášek</a:t>
            </a:r>
            <a:endParaRPr lang="cs-CZ" sz="2600" dirty="0"/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2600" b="1" dirty="0">
                <a:solidFill>
                  <a:srgbClr val="FF0000"/>
                </a:solidFill>
              </a:rPr>
              <a:t>   -</a:t>
            </a:r>
            <a:r>
              <a:rPr lang="cs-CZ" sz="2600" dirty="0">
                <a:solidFill>
                  <a:srgbClr val="FF0000"/>
                </a:solidFill>
              </a:rPr>
              <a:t> </a:t>
            </a:r>
            <a:r>
              <a:rPr lang="cs-CZ" sz="2600" b="1" u="sng" dirty="0">
                <a:solidFill>
                  <a:srgbClr val="FF0000"/>
                </a:solidFill>
              </a:rPr>
              <a:t>do 20. února </a:t>
            </a:r>
            <a:r>
              <a:rPr lang="cs-CZ" sz="2600" b="1" u="sng" dirty="0" smtClean="0">
                <a:solidFill>
                  <a:srgbClr val="FF0000"/>
                </a:solidFill>
              </a:rPr>
              <a:t>2025</a:t>
            </a:r>
            <a:endParaRPr lang="cs-CZ" sz="2600" b="1" u="sng" dirty="0">
              <a:solidFill>
                <a:srgbClr val="FF0000"/>
              </a:solidFill>
            </a:endParaRPr>
          </a:p>
          <a:p>
            <a:pPr marL="355600" indent="-355600">
              <a:buFont typeface="Wingdings" panose="05000000000000000000" pitchFamily="2" charset="2"/>
              <a:buChar char="ü"/>
            </a:pPr>
            <a:r>
              <a:rPr lang="cs-CZ" sz="2600" b="1" dirty="0" smtClean="0"/>
              <a:t>Výsledky </a:t>
            </a:r>
            <a:r>
              <a:rPr lang="cs-CZ" sz="2600" b="1" dirty="0"/>
              <a:t>talentových zkoušek i přijímacího řízení na všechny školy</a:t>
            </a:r>
            <a:r>
              <a:rPr lang="cs-CZ" sz="2600" dirty="0"/>
              <a:t> </a:t>
            </a:r>
            <a:r>
              <a:rPr lang="cs-CZ" sz="2600" dirty="0" smtClean="0"/>
              <a:t>   bez </a:t>
            </a:r>
            <a:r>
              <a:rPr lang="cs-CZ" sz="2600" dirty="0"/>
              <a:t>talentových zkoušek budou zveřejněny ve stejném termínu              </a:t>
            </a:r>
            <a:r>
              <a:rPr lang="cs-CZ" sz="2600" b="1" u="sng" dirty="0">
                <a:solidFill>
                  <a:srgbClr val="FF0000"/>
                </a:solidFill>
              </a:rPr>
              <a:t>15. května 2025</a:t>
            </a:r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E7B5BEBB-5948-DAFE-84F9-EA81AC614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550" y="220739"/>
            <a:ext cx="11264900" cy="931325"/>
          </a:xfrm>
        </p:spPr>
        <p:txBody>
          <a:bodyPr>
            <a:no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Důležité změny v přijímacím řízení od šk. roku 2024/2025</a:t>
            </a:r>
          </a:p>
        </p:txBody>
      </p:sp>
    </p:spTree>
    <p:extLst>
      <p:ext uri="{BB962C8B-B14F-4D97-AF65-F5344CB8AC3E}">
        <p14:creationId xmlns:p14="http://schemas.microsoft.com/office/powerpoint/2010/main" val="2665324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=""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87484"/>
            <a:ext cx="11477700" cy="4592141"/>
          </a:xfrm>
        </p:spPr>
        <p:txBody>
          <a:bodyPr>
            <a:normAutofit fontScale="92500" lnSpcReduction="10000"/>
          </a:bodyPr>
          <a:lstStyle/>
          <a:p>
            <a:pPr marL="355600" indent="-3556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Digitalizace</a:t>
            </a:r>
            <a:r>
              <a:rPr lang="cs-CZ" b="1" dirty="0" smtClean="0"/>
              <a:t> </a:t>
            </a:r>
            <a:r>
              <a:rPr lang="cs-CZ" b="1" dirty="0"/>
              <a:t>procesu přijímacího řízení </a:t>
            </a:r>
            <a:r>
              <a:rPr lang="cs-CZ" dirty="0"/>
              <a:t>s možností podání přihlášky         v listinné </a:t>
            </a:r>
            <a:r>
              <a:rPr lang="cs-CZ" dirty="0" smtClean="0"/>
              <a:t>podobě</a:t>
            </a:r>
            <a:endParaRPr lang="cs-CZ" dirty="0"/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b="1" dirty="0" smtClean="0"/>
              <a:t> Zvýšení </a:t>
            </a:r>
            <a:r>
              <a:rPr lang="cs-CZ" b="1" dirty="0"/>
              <a:t>počtu podaných přihlášek </a:t>
            </a:r>
            <a:r>
              <a:rPr lang="cs-CZ" dirty="0"/>
              <a:t>pro 1. a 2. </a:t>
            </a:r>
            <a:r>
              <a:rPr lang="cs-CZ" dirty="0" smtClean="0"/>
              <a:t>kolo</a:t>
            </a:r>
            <a:endParaRPr lang="cs-CZ" dirty="0"/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b="1" dirty="0" smtClean="0"/>
              <a:t> Závazná </a:t>
            </a:r>
            <a:r>
              <a:rPr lang="cs-CZ" b="1" dirty="0"/>
              <a:t>prioritizace </a:t>
            </a:r>
            <a:r>
              <a:rPr lang="cs-CZ" dirty="0"/>
              <a:t>pořadí škol v </a:t>
            </a:r>
            <a:r>
              <a:rPr lang="cs-CZ" dirty="0" smtClean="0"/>
              <a:t>přihlášce</a:t>
            </a:r>
            <a:endParaRPr lang="cs-CZ" dirty="0"/>
          </a:p>
          <a:p>
            <a:pPr marL="355600" indent="-3556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Automatické </a:t>
            </a:r>
            <a:r>
              <a:rPr lang="cs-CZ" b="1" dirty="0"/>
              <a:t>přijetí</a:t>
            </a:r>
            <a:r>
              <a:rPr lang="cs-CZ" dirty="0"/>
              <a:t> do zvolené školy dle </a:t>
            </a:r>
            <a:r>
              <a:rPr lang="cs-CZ" b="1" dirty="0"/>
              <a:t>preferencí</a:t>
            </a:r>
            <a:r>
              <a:rPr lang="cs-CZ" dirty="0"/>
              <a:t> a zároveň výsledků </a:t>
            </a:r>
            <a:r>
              <a:rPr lang="cs-CZ" dirty="0" smtClean="0"/>
              <a:t>přijímacího </a:t>
            </a:r>
            <a:r>
              <a:rPr lang="cs-CZ" dirty="0"/>
              <a:t>řízení na školu/obor </a:t>
            </a:r>
            <a:r>
              <a:rPr lang="cs-CZ" b="1" dirty="0"/>
              <a:t>nejvýše v </a:t>
            </a:r>
            <a:r>
              <a:rPr lang="cs-CZ" b="1" dirty="0" smtClean="0"/>
              <a:t>pořadí</a:t>
            </a:r>
            <a:endParaRPr lang="cs-CZ" dirty="0"/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 Zrušení </a:t>
            </a:r>
            <a:r>
              <a:rPr lang="cs-CZ" dirty="0"/>
              <a:t>zápisových </a:t>
            </a:r>
            <a:r>
              <a:rPr lang="cs-CZ" dirty="0" smtClean="0"/>
              <a:t>lístků</a:t>
            </a:r>
            <a:endParaRPr lang="cs-CZ" dirty="0"/>
          </a:p>
          <a:p>
            <a:pPr marL="355600" indent="-3556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b="1" dirty="0" smtClean="0"/>
              <a:t>Hodnocení </a:t>
            </a:r>
            <a:r>
              <a:rPr lang="cs-CZ" b="1" dirty="0"/>
              <a:t>předchozího vzdělávání </a:t>
            </a:r>
            <a:r>
              <a:rPr lang="cs-CZ" dirty="0"/>
              <a:t>přestalo být povinnou součástí kritérií, </a:t>
            </a:r>
            <a:r>
              <a:rPr lang="cs-CZ" b="1" dirty="0"/>
              <a:t>zůstává jako </a:t>
            </a:r>
            <a:r>
              <a:rPr lang="cs-CZ" b="1" dirty="0" smtClean="0"/>
              <a:t>možnost</a:t>
            </a:r>
            <a:endParaRPr lang="cs-CZ" dirty="0"/>
          </a:p>
          <a:p>
            <a:pPr marL="0" indent="0">
              <a:spcAft>
                <a:spcPts val="1000"/>
              </a:spcAft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lnSpc>
                <a:spcPct val="120000"/>
              </a:lnSpc>
              <a:buNone/>
            </a:pP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 fontScale="90000"/>
          </a:bodyPr>
          <a:lstStyle/>
          <a:p>
            <a:r>
              <a:rPr lang="cs-CZ" sz="40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Změny v přijímacím řízení od šk. roku 2023/2024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525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5" y="1298713"/>
            <a:ext cx="11264901" cy="505396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400" b="1" dirty="0"/>
          </a:p>
          <a:p>
            <a:pPr marL="0" indent="0">
              <a:spcBef>
                <a:spcPts val="0"/>
              </a:spcBef>
              <a:buNone/>
            </a:pPr>
            <a:r>
              <a:rPr lang="cs-CZ" sz="2600" b="1" dirty="0" smtClean="0"/>
              <a:t>  1</a:t>
            </a:r>
            <a:r>
              <a:rPr lang="cs-CZ" sz="2600" b="1" dirty="0"/>
              <a:t>. termín: </a:t>
            </a:r>
            <a:r>
              <a:rPr lang="cs-CZ" sz="2600" b="1" dirty="0">
                <a:solidFill>
                  <a:srgbClr val="FF0000"/>
                </a:solidFill>
              </a:rPr>
              <a:t>11. dubna 2025 </a:t>
            </a:r>
            <a:r>
              <a:rPr lang="cs-CZ" sz="2600" dirty="0"/>
              <a:t>(4leté </a:t>
            </a:r>
            <a:r>
              <a:rPr lang="cs-CZ" sz="2600" dirty="0" smtClean="0"/>
              <a:t>obory) </a:t>
            </a:r>
            <a:endParaRPr lang="cs-CZ" sz="26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600" dirty="0"/>
              <a:t>                </a:t>
            </a:r>
            <a:r>
              <a:rPr lang="cs-CZ" sz="2600" dirty="0" smtClean="0"/>
              <a:t>   </a:t>
            </a:r>
            <a:r>
              <a:rPr lang="cs-CZ" sz="2600" b="1" dirty="0" smtClean="0">
                <a:solidFill>
                  <a:srgbClr val="FF0000"/>
                </a:solidFill>
              </a:rPr>
              <a:t>15</a:t>
            </a:r>
            <a:r>
              <a:rPr lang="cs-CZ" sz="2600" b="1" dirty="0">
                <a:solidFill>
                  <a:srgbClr val="FF0000"/>
                </a:solidFill>
              </a:rPr>
              <a:t>. dubna 2025 </a:t>
            </a:r>
            <a:r>
              <a:rPr lang="cs-CZ" sz="2600" dirty="0"/>
              <a:t>(6letá a 8letá gymnázia)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cs-CZ" sz="26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600" b="1" dirty="0" smtClean="0"/>
              <a:t>  2</a:t>
            </a:r>
            <a:r>
              <a:rPr lang="cs-CZ" sz="2600" b="1" dirty="0"/>
              <a:t>. termín: </a:t>
            </a:r>
            <a:r>
              <a:rPr lang="cs-CZ" sz="2600" b="1" dirty="0">
                <a:solidFill>
                  <a:srgbClr val="FF0000"/>
                </a:solidFill>
              </a:rPr>
              <a:t>14. dubna 2025 </a:t>
            </a:r>
            <a:r>
              <a:rPr lang="cs-CZ" sz="2600" dirty="0"/>
              <a:t>(4leté </a:t>
            </a:r>
            <a:r>
              <a:rPr lang="cs-CZ" sz="2600" dirty="0" smtClean="0"/>
              <a:t>obory) </a:t>
            </a:r>
            <a:endParaRPr lang="cs-CZ" sz="26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600" dirty="0" smtClean="0"/>
              <a:t>                   </a:t>
            </a:r>
            <a:r>
              <a:rPr lang="cs-CZ" sz="2600" b="1" dirty="0" smtClean="0">
                <a:solidFill>
                  <a:srgbClr val="FF0000"/>
                </a:solidFill>
              </a:rPr>
              <a:t>16</a:t>
            </a:r>
            <a:r>
              <a:rPr lang="cs-CZ" sz="2600" b="1" dirty="0">
                <a:solidFill>
                  <a:srgbClr val="FF0000"/>
                </a:solidFill>
              </a:rPr>
              <a:t>. dubna 2025 </a:t>
            </a:r>
            <a:r>
              <a:rPr lang="cs-CZ" sz="2600" dirty="0"/>
              <a:t>(6letá a 8letá gymnázia)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600" dirty="0"/>
              <a:t>                    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600" b="1" dirty="0" smtClean="0"/>
              <a:t>  Náhradní </a:t>
            </a:r>
            <a:r>
              <a:rPr lang="cs-CZ" sz="2600" b="1" dirty="0"/>
              <a:t>termín </a:t>
            </a:r>
            <a:r>
              <a:rPr lang="cs-CZ" sz="2600" dirty="0"/>
              <a:t>(všechny obory vzdělání)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600" dirty="0"/>
              <a:t>    1. termín: </a:t>
            </a:r>
            <a:r>
              <a:rPr lang="cs-CZ" sz="2600" b="1" dirty="0">
                <a:solidFill>
                  <a:srgbClr val="FF0000"/>
                </a:solidFill>
              </a:rPr>
              <a:t>29. dubna 2025</a:t>
            </a:r>
            <a:endParaRPr lang="cs-CZ" sz="2600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600" dirty="0"/>
              <a:t>    2. termín: </a:t>
            </a:r>
            <a:r>
              <a:rPr lang="cs-CZ" sz="2600" b="1" dirty="0">
                <a:solidFill>
                  <a:srgbClr val="FF0000"/>
                </a:solidFill>
              </a:rPr>
              <a:t>30. dubna 2025</a:t>
            </a:r>
          </a:p>
          <a:p>
            <a:pPr marL="0" indent="0">
              <a:buNone/>
            </a:pPr>
            <a:endParaRPr lang="cs-CZ" sz="3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3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3400" b="1" dirty="0">
              <a:solidFill>
                <a:srgbClr val="FF0000"/>
              </a:solidFill>
            </a:endParaRPr>
          </a:p>
          <a:p>
            <a:endParaRPr lang="cs-CZ" i="1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5" y="367388"/>
            <a:ext cx="11448549" cy="931325"/>
          </a:xfrm>
        </p:spPr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Termíny jednotných přijímacích zkoušek</a:t>
            </a:r>
          </a:p>
        </p:txBody>
      </p:sp>
    </p:spTree>
    <p:extLst>
      <p:ext uri="{BB962C8B-B14F-4D97-AF65-F5344CB8AC3E}">
        <p14:creationId xmlns:p14="http://schemas.microsoft.com/office/powerpoint/2010/main" val="3612744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Přihlášky</a:t>
            </a:r>
            <a:endParaRPr lang="cs-CZ" sz="3600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" name="Zástupný obsah 1">
            <a:extLst>
              <a:ext uri="{FF2B5EF4-FFF2-40B4-BE49-F238E27FC236}">
                <a16:creationId xmlns=""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7" y="1679352"/>
            <a:ext cx="11160374" cy="4954203"/>
          </a:xfrm>
        </p:spPr>
        <p:txBody>
          <a:bodyPr>
            <a:normAutofit/>
          </a:bodyPr>
          <a:lstStyle/>
          <a:p>
            <a:pPr marL="447675" indent="-355600">
              <a:spcAft>
                <a:spcPts val="1000"/>
              </a:spcAft>
              <a:buFont typeface="Wingdings" panose="05000000000000000000" pitchFamily="2" charset="2"/>
              <a:buChar char="ü"/>
              <a:tabLst>
                <a:tab pos="355600" algn="l"/>
              </a:tabLst>
            </a:pPr>
            <a:r>
              <a:rPr lang="cs-CZ" sz="2600" dirty="0" smtClean="0"/>
              <a:t>Nejvýše </a:t>
            </a:r>
            <a:r>
              <a:rPr lang="cs-CZ" sz="2600" b="1" u="sng" dirty="0">
                <a:solidFill>
                  <a:srgbClr val="FF0000"/>
                </a:solidFill>
              </a:rPr>
              <a:t>2 přihlášky</a:t>
            </a:r>
            <a:r>
              <a:rPr lang="cs-CZ" sz="2600" b="1" dirty="0">
                <a:solidFill>
                  <a:srgbClr val="FF0000"/>
                </a:solidFill>
              </a:rPr>
              <a:t> do oborů s talentovou zkouškou </a:t>
            </a:r>
            <a:r>
              <a:rPr lang="cs-CZ" sz="2600" dirty="0" smtClean="0"/>
              <a:t>a </a:t>
            </a:r>
            <a:r>
              <a:rPr lang="cs-CZ" sz="2600" dirty="0"/>
              <a:t>nejvýše </a:t>
            </a:r>
            <a:r>
              <a:rPr lang="cs-CZ" sz="2600" dirty="0" smtClean="0"/>
              <a:t>                             </a:t>
            </a:r>
            <a:r>
              <a:rPr lang="cs-CZ" sz="2600" b="1" u="sng" dirty="0" smtClean="0">
                <a:solidFill>
                  <a:srgbClr val="FF0000"/>
                </a:solidFill>
              </a:rPr>
              <a:t>3 </a:t>
            </a:r>
            <a:r>
              <a:rPr lang="cs-CZ" sz="2600" b="1" u="sng" dirty="0">
                <a:solidFill>
                  <a:srgbClr val="FF0000"/>
                </a:solidFill>
              </a:rPr>
              <a:t>přihlášky</a:t>
            </a:r>
            <a:r>
              <a:rPr lang="cs-CZ" sz="2600" b="1" dirty="0">
                <a:solidFill>
                  <a:srgbClr val="FF0000"/>
                </a:solidFill>
              </a:rPr>
              <a:t> do ostatních oborů </a:t>
            </a:r>
            <a:r>
              <a:rPr lang="cs-CZ" sz="2600" dirty="0"/>
              <a:t>(max. 5 celkem)</a:t>
            </a: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sz="2600" b="1" dirty="0" smtClean="0">
                <a:solidFill>
                  <a:srgbClr val="FF0000"/>
                </a:solidFill>
              </a:rPr>
              <a:t>  </a:t>
            </a:r>
            <a:r>
              <a:rPr lang="cs-CZ" sz="2600" b="1" u="sng" dirty="0" smtClean="0">
                <a:solidFill>
                  <a:srgbClr val="FF0000"/>
                </a:solidFill>
              </a:rPr>
              <a:t>Termín </a:t>
            </a:r>
            <a:r>
              <a:rPr lang="cs-CZ" sz="2600" b="1" u="sng" dirty="0">
                <a:solidFill>
                  <a:srgbClr val="FF0000"/>
                </a:solidFill>
              </a:rPr>
              <a:t>pro podání přihlášky: do 20. února 2025 </a:t>
            </a:r>
          </a:p>
          <a:p>
            <a:pPr marL="447675" indent="-447675" algn="just">
              <a:buFont typeface="Wingdings" panose="05000000000000000000" pitchFamily="2" charset="2"/>
              <a:buChar char="ü"/>
            </a:pPr>
            <a:r>
              <a:rPr lang="cs-CZ" sz="2600" b="1" dirty="0" smtClean="0"/>
              <a:t>Pořadí </a:t>
            </a:r>
            <a:r>
              <a:rPr lang="cs-CZ" sz="2600" b="1" dirty="0"/>
              <a:t>škol </a:t>
            </a:r>
            <a:r>
              <a:rPr lang="cs-CZ" sz="2600" dirty="0"/>
              <a:t>se v přihlášce uvádí </a:t>
            </a:r>
            <a:r>
              <a:rPr lang="cs-CZ" sz="2600" b="1" u="sng" dirty="0">
                <a:solidFill>
                  <a:srgbClr val="FF0000"/>
                </a:solidFill>
              </a:rPr>
              <a:t>podle preference</a:t>
            </a:r>
            <a:r>
              <a:rPr lang="cs-CZ" sz="2600" b="1" dirty="0">
                <a:solidFill>
                  <a:srgbClr val="FF0000"/>
                </a:solidFill>
              </a:rPr>
              <a:t> </a:t>
            </a:r>
            <a:r>
              <a:rPr lang="cs-CZ" sz="2600" dirty="0" smtClean="0"/>
              <a:t>(</a:t>
            </a:r>
            <a:r>
              <a:rPr lang="cs-CZ" sz="2600" b="1" dirty="0" smtClean="0"/>
              <a:t>po </a:t>
            </a:r>
            <a:r>
              <a:rPr lang="cs-CZ" sz="2600" b="1" dirty="0"/>
              <a:t>uplynutí termínu pro podání přihlášky již nelze pořadí měnit</a:t>
            </a:r>
            <a:r>
              <a:rPr lang="cs-CZ" sz="2600" dirty="0"/>
              <a:t>), na všech přihláškách jsou </a:t>
            </a:r>
            <a:r>
              <a:rPr lang="cs-CZ" sz="2600" dirty="0" smtClean="0"/>
              <a:t>obory uvedeny ve stejném pořadí </a:t>
            </a:r>
            <a:endParaRPr lang="cs-CZ" sz="26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2600" dirty="0" smtClean="0"/>
              <a:t>  Součástí </a:t>
            </a:r>
            <a:r>
              <a:rPr lang="cs-CZ" sz="2600" dirty="0"/>
              <a:t>přihlášky jsou prosté kopie dokladů stanovených </a:t>
            </a:r>
            <a:r>
              <a:rPr lang="cs-CZ" sz="2600" dirty="0" smtClean="0"/>
              <a:t>vyhláškou</a:t>
            </a:r>
          </a:p>
          <a:p>
            <a:pPr marL="447675" indent="-447675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2600" dirty="0" smtClean="0"/>
              <a:t>Originál lékařského doporučení ke studiu daného oboru a originál        vysvědčení z 9. třídy (ověřenou kopii) předloží žák při nástupu na SŠ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308633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381760"/>
            <a:ext cx="11264900" cy="4897865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>
                <a:solidFill>
                  <a:srgbClr val="FF0000"/>
                </a:solidFill>
              </a:rPr>
              <a:t>plně </a:t>
            </a:r>
            <a:r>
              <a:rPr lang="cs-CZ" b="1" dirty="0">
                <a:solidFill>
                  <a:srgbClr val="FF0000"/>
                </a:solidFill>
              </a:rPr>
              <a:t>digitalizovaná přihláška </a:t>
            </a:r>
            <a:r>
              <a:rPr lang="cs-CZ" dirty="0"/>
              <a:t>(prostřednictvím informačního systému DipSy) na základě prokázání totožnosti s využitím prostředku pro elektronickou identifikaci (stvrzením přihlášky je přihláška podána do všech škol</a:t>
            </a:r>
            <a:r>
              <a:rPr lang="cs-CZ" dirty="0" smtClean="0"/>
              <a:t>)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>
                <a:solidFill>
                  <a:srgbClr val="FF0000"/>
                </a:solidFill>
              </a:rPr>
              <a:t>částečně digitalizovaná </a:t>
            </a:r>
            <a:r>
              <a:rPr lang="cs-CZ" dirty="0"/>
              <a:t>přihláška formou výpisu </a:t>
            </a:r>
            <a:r>
              <a:rPr lang="cs-CZ" dirty="0" smtClean="0"/>
              <a:t>z </a:t>
            </a:r>
            <a:r>
              <a:rPr lang="cs-CZ" dirty="0"/>
              <a:t>DipSy (není třeba prokázání totožnosti s využitím elektronické identifikace) </a:t>
            </a:r>
            <a:r>
              <a:rPr lang="cs-CZ" dirty="0" smtClean="0"/>
              <a:t>– výpis musí rodič doručit na danou střední školu sám)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>
                <a:solidFill>
                  <a:srgbClr val="FF0000"/>
                </a:solidFill>
              </a:rPr>
              <a:t>papírový tiskopis přihlášky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- listinná přihláška se shodným pořadím oborů na všech tiskopisech (včetně příloh v listinné podobě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   Vždy vyplňte i telefon + email – pro případné rychlé kontaktování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dirty="0" smtClean="0"/>
              <a:t>   uchazeče a dořešení nedostatků v přihlášce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Možnosti podání přihlášky</a:t>
            </a: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u="sng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466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298713"/>
            <a:ext cx="11120269" cy="4980912"/>
          </a:xfrm>
        </p:spPr>
        <p:txBody>
          <a:bodyPr>
            <a:noAutofit/>
          </a:bodyPr>
          <a:lstStyle/>
          <a:p>
            <a:pPr marL="0" indent="-3556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cs-CZ" sz="2600" b="1" u="sng" dirty="0" smtClean="0">
                <a:solidFill>
                  <a:srgbClr val="FF0000"/>
                </a:solidFill>
              </a:rPr>
              <a:t>Místo </a:t>
            </a:r>
            <a:r>
              <a:rPr lang="cs-CZ" sz="2600" b="1" u="sng" dirty="0">
                <a:solidFill>
                  <a:srgbClr val="FF0000"/>
                </a:solidFill>
              </a:rPr>
              <a:t>konání</a:t>
            </a:r>
            <a:r>
              <a:rPr lang="cs-CZ" sz="2600" b="1" dirty="0">
                <a:solidFill>
                  <a:srgbClr val="FF0000"/>
                </a:solidFill>
              </a:rPr>
              <a:t> jednotné zkoušky </a:t>
            </a:r>
            <a:r>
              <a:rPr lang="cs-CZ" sz="2600" b="1" dirty="0"/>
              <a:t>určí </a:t>
            </a:r>
            <a:r>
              <a:rPr lang="cs-CZ" sz="2600" b="1" dirty="0" err="1" smtClean="0"/>
              <a:t>Cermat</a:t>
            </a:r>
            <a:r>
              <a:rPr lang="cs-CZ" sz="2600" b="1" dirty="0" smtClean="0"/>
              <a:t> </a:t>
            </a:r>
            <a:r>
              <a:rPr lang="cs-CZ" sz="2600" b="1" dirty="0"/>
              <a:t>1. března 2025</a:t>
            </a:r>
            <a:r>
              <a:rPr lang="cs-CZ" sz="2600" dirty="0"/>
              <a:t>, a to jednu ze škol s oborem vzdělání s MZ, kam se uchazeč </a:t>
            </a:r>
            <a:r>
              <a:rPr lang="cs-CZ" sz="2600" dirty="0" smtClean="0"/>
              <a:t>hlásí </a:t>
            </a:r>
            <a:endParaRPr lang="cs-CZ" sz="2600" dirty="0"/>
          </a:p>
          <a:p>
            <a:pPr marL="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cs-CZ" sz="2600" dirty="0" smtClean="0"/>
              <a:t> Na </a:t>
            </a:r>
            <a:r>
              <a:rPr lang="cs-CZ" sz="2600" dirty="0"/>
              <a:t>oba termíny může být určena stejná </a:t>
            </a:r>
            <a:r>
              <a:rPr lang="cs-CZ" sz="2600" dirty="0" smtClean="0"/>
              <a:t>škola</a:t>
            </a:r>
            <a:endParaRPr lang="cs-CZ" sz="2600" dirty="0"/>
          </a:p>
          <a:p>
            <a:pPr marL="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cs-CZ" sz="2600" b="1" dirty="0" smtClean="0"/>
              <a:t> Pozvánku</a:t>
            </a:r>
            <a:r>
              <a:rPr lang="cs-CZ" sz="2600" dirty="0" smtClean="0"/>
              <a:t> </a:t>
            </a:r>
            <a:r>
              <a:rPr lang="cs-CZ" sz="2600" dirty="0"/>
              <a:t>zasílá uchazeči </a:t>
            </a:r>
            <a:r>
              <a:rPr lang="cs-CZ" sz="2600" dirty="0" smtClean="0"/>
              <a:t>SŠ </a:t>
            </a:r>
            <a:r>
              <a:rPr lang="cs-CZ" sz="2600" dirty="0"/>
              <a:t>nejpozději 14 dní před konáním zkoušek</a:t>
            </a:r>
          </a:p>
          <a:p>
            <a:pPr marL="0" indent="-3556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cs-CZ" sz="2600" b="1" dirty="0" smtClean="0"/>
              <a:t>Uchazeč</a:t>
            </a:r>
            <a:r>
              <a:rPr lang="cs-CZ" sz="2600" b="1" dirty="0"/>
              <a:t>, který se hlásí</a:t>
            </a:r>
            <a:r>
              <a:rPr lang="cs-CZ" sz="2600" b="1" dirty="0">
                <a:solidFill>
                  <a:srgbClr val="FF0000"/>
                </a:solidFill>
              </a:rPr>
              <a:t> alespoň do jednoho oboru s MZ, má </a:t>
            </a:r>
            <a:r>
              <a:rPr lang="cs-CZ" sz="2600" b="1" u="sng" dirty="0">
                <a:solidFill>
                  <a:srgbClr val="FF0000"/>
                </a:solidFill>
              </a:rPr>
              <a:t>právo </a:t>
            </a:r>
            <a:r>
              <a:rPr lang="cs-CZ" sz="2600" b="1" u="sng" dirty="0" smtClean="0">
                <a:solidFill>
                  <a:srgbClr val="FF0000"/>
                </a:solidFill>
              </a:rPr>
              <a:t>       konat </a:t>
            </a:r>
            <a:r>
              <a:rPr lang="cs-CZ" sz="2600" b="1" u="sng" dirty="0">
                <a:solidFill>
                  <a:srgbClr val="FF0000"/>
                </a:solidFill>
              </a:rPr>
              <a:t>dva termíny JPZ</a:t>
            </a:r>
          </a:p>
          <a:p>
            <a:pPr marL="0" indent="-3556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cs-CZ" sz="2600" b="1" dirty="0"/>
              <a:t>Školní přijímací zkouška </a:t>
            </a:r>
            <a:r>
              <a:rPr lang="cs-CZ" sz="2600" dirty="0"/>
              <a:t>(může být stanovena) - koná se v období </a:t>
            </a:r>
          </a:p>
          <a:p>
            <a:pPr marL="0" indent="-35560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600" b="1" dirty="0">
                <a:solidFill>
                  <a:srgbClr val="FF0000"/>
                </a:solidFill>
              </a:rPr>
              <a:t>  </a:t>
            </a:r>
            <a:r>
              <a:rPr lang="cs-CZ" sz="2600" b="1" dirty="0" smtClean="0">
                <a:solidFill>
                  <a:srgbClr val="FF0000"/>
                </a:solidFill>
              </a:rPr>
              <a:t>  od </a:t>
            </a:r>
            <a:r>
              <a:rPr lang="cs-CZ" sz="2600" b="1" dirty="0">
                <a:solidFill>
                  <a:srgbClr val="FF0000"/>
                </a:solidFill>
              </a:rPr>
              <a:t>15. března (resp. 17. března) do 23. dubna 2025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cs-CZ" sz="2600" b="1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600" b="1" dirty="0" smtClean="0"/>
              <a:t>   Průběh </a:t>
            </a:r>
            <a:r>
              <a:rPr lang="cs-CZ" sz="2600" b="1" dirty="0"/>
              <a:t>a délka JPZ </a:t>
            </a:r>
            <a:endParaRPr lang="cs-CZ" sz="2600" u="sng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600" dirty="0" smtClean="0"/>
              <a:t>   Český </a:t>
            </a:r>
            <a:r>
              <a:rPr lang="cs-CZ" sz="2600" dirty="0"/>
              <a:t>jazyka a literatura (60 minut</a:t>
            </a:r>
            <a:r>
              <a:rPr lang="cs-CZ" sz="2600" dirty="0" smtClean="0"/>
              <a:t>)</a:t>
            </a:r>
            <a:endParaRPr lang="cs-CZ" sz="2600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600" dirty="0" smtClean="0"/>
              <a:t>   Matematika </a:t>
            </a:r>
            <a:r>
              <a:rPr lang="cs-CZ" sz="2600" dirty="0"/>
              <a:t>a její aplikace (70 minut</a:t>
            </a:r>
            <a:r>
              <a:rPr lang="cs-CZ" sz="2600" dirty="0" smtClean="0"/>
              <a:t>)</a:t>
            </a:r>
            <a:endParaRPr lang="cs-CZ" sz="2600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cs-CZ" sz="2600" b="1" dirty="0">
              <a:solidFill>
                <a:srgbClr val="FF0000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Jednotná přijímací zkouška</a:t>
            </a:r>
            <a:r>
              <a:rPr lang="cs-CZ" sz="4000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330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513840"/>
            <a:ext cx="11264900" cy="4765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 smtClean="0"/>
              <a:t>Střední školy požadavky na přílohy k přihlášce zveřejní na svých webových stránkách do 31. 1. 2025</a:t>
            </a:r>
          </a:p>
          <a:p>
            <a:pPr marL="0" indent="0">
              <a:buNone/>
            </a:pPr>
            <a:endParaRPr lang="cs-CZ" sz="2600" dirty="0"/>
          </a:p>
          <a:p>
            <a:pPr marL="355600" indent="-3556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600" b="1" dirty="0" smtClean="0"/>
              <a:t>Lékařský posudek </a:t>
            </a:r>
            <a:r>
              <a:rPr lang="cs-CZ" sz="2600" dirty="0" smtClean="0"/>
              <a:t>o způsobilosti ke studiu daného oboru (kód +   název oboru)</a:t>
            </a:r>
          </a:p>
          <a:p>
            <a:pPr marL="355600" indent="-355600">
              <a:buFont typeface="Wingdings" panose="05000000000000000000" pitchFamily="2" charset="2"/>
              <a:buChar char="ü"/>
            </a:pPr>
            <a:r>
              <a:rPr lang="cs-CZ" sz="2600" b="1" dirty="0" smtClean="0"/>
              <a:t>Výpis známek ze školního informačního systému ZŠ s průměry</a:t>
            </a:r>
            <a:r>
              <a:rPr lang="cs-CZ" sz="2600" dirty="0" smtClean="0"/>
              <a:t> (nikoliv kopie vysvědčení) předá žákům výchovná poradkyně</a:t>
            </a:r>
          </a:p>
          <a:p>
            <a:pPr marL="355600" indent="-355600">
              <a:buFont typeface="Wingdings" panose="05000000000000000000" pitchFamily="2" charset="2"/>
              <a:buChar char="ü"/>
            </a:pPr>
            <a:r>
              <a:rPr lang="cs-CZ" sz="2600" dirty="0" smtClean="0"/>
              <a:t>Žádost o podpůrná opatření – kdo je evidován v PPP</a:t>
            </a:r>
            <a:endParaRPr lang="cs-CZ" sz="2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u="sng" dirty="0" smtClean="0">
                <a:latin typeface="Arial" panose="020B0604020202020204" pitchFamily="34" charset="0"/>
              </a:rPr>
              <a:t>Povinné přílohy přihlášky</a:t>
            </a:r>
            <a:endParaRPr lang="cs-CZ" sz="3600" u="sng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639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347537"/>
            <a:ext cx="11264900" cy="4932088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600" b="1" dirty="0"/>
              <a:t>Jednotný termín zveřejnění výsledků </a:t>
            </a:r>
            <a:r>
              <a:rPr lang="cs-CZ" sz="2600" dirty="0"/>
              <a:t>všemi středními školami - stanoven vyhláškou </a:t>
            </a:r>
            <a:r>
              <a:rPr lang="cs-CZ" sz="2600" b="1" dirty="0">
                <a:solidFill>
                  <a:srgbClr val="FF0000"/>
                </a:solidFill>
              </a:rPr>
              <a:t>15. května </a:t>
            </a:r>
            <a:r>
              <a:rPr lang="cs-CZ" sz="2600" b="1" dirty="0" smtClean="0">
                <a:solidFill>
                  <a:srgbClr val="FF0000"/>
                </a:solidFill>
              </a:rPr>
              <a:t>2025</a:t>
            </a:r>
            <a:endParaRPr lang="cs-CZ" sz="2600" dirty="0"/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600" dirty="0"/>
              <a:t>Pokud nelze  přijmout všechny úspěšné uchazeče, </a:t>
            </a:r>
            <a:r>
              <a:rPr lang="cs-CZ" sz="2600" dirty="0" smtClean="0"/>
              <a:t>rozhoduje pořadí</a:t>
            </a:r>
            <a:endParaRPr lang="cs-CZ" sz="2600" dirty="0"/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600" b="1" dirty="0"/>
              <a:t>Důsledek prioritizace </a:t>
            </a:r>
            <a:r>
              <a:rPr lang="cs-CZ" sz="2600" dirty="0"/>
              <a:t>- uchazeč </a:t>
            </a:r>
            <a:r>
              <a:rPr lang="cs-CZ" sz="2600" b="1" u="sng" dirty="0">
                <a:solidFill>
                  <a:srgbClr val="FF0000"/>
                </a:solidFill>
              </a:rPr>
              <a:t>je přijat do jediného oboru</a:t>
            </a:r>
            <a:r>
              <a:rPr lang="cs-CZ" sz="2600" b="1" dirty="0">
                <a:solidFill>
                  <a:srgbClr val="FF0000"/>
                </a:solidFill>
              </a:rPr>
              <a:t> </a:t>
            </a:r>
            <a:r>
              <a:rPr lang="cs-CZ" sz="2600" dirty="0"/>
              <a:t>(který        v přihlášce upřednostnil), </a:t>
            </a:r>
            <a:r>
              <a:rPr lang="cs-CZ" sz="2600" b="1" u="sng" dirty="0">
                <a:solidFill>
                  <a:srgbClr val="FF0000"/>
                </a:solidFill>
              </a:rPr>
              <a:t>do ostatních oborů není </a:t>
            </a:r>
            <a:r>
              <a:rPr lang="cs-CZ" sz="2600" b="1" u="sng" dirty="0" smtClean="0">
                <a:solidFill>
                  <a:srgbClr val="FF0000"/>
                </a:solidFill>
              </a:rPr>
              <a:t>přijat</a:t>
            </a:r>
            <a:endParaRPr lang="cs-CZ" sz="2600" dirty="0"/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600" b="1" dirty="0"/>
              <a:t>Rozhodnutí o přijetí či nepřijetí </a:t>
            </a:r>
            <a:r>
              <a:rPr lang="cs-CZ" sz="2600" dirty="0"/>
              <a:t>bude uchazečům </a:t>
            </a:r>
            <a:r>
              <a:rPr lang="cs-CZ" sz="2600" b="1" dirty="0"/>
              <a:t>oznámeno zveřejněním seznamu </a:t>
            </a:r>
            <a:r>
              <a:rPr lang="cs-CZ" sz="2600" dirty="0"/>
              <a:t>- </a:t>
            </a:r>
            <a:r>
              <a:rPr lang="cs-CZ" sz="2600" b="1" u="sng" dirty="0"/>
              <a:t>rozhodnutí se 1. a 2. kole nevyhotovuje         v písemné </a:t>
            </a:r>
            <a:r>
              <a:rPr lang="cs-CZ" sz="2600" b="1" u="sng" dirty="0" smtClean="0"/>
              <a:t>formě</a:t>
            </a:r>
            <a:endParaRPr lang="cs-CZ" sz="2600" dirty="0"/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600" b="1" dirty="0"/>
              <a:t>Vzdání se práva na přijetí </a:t>
            </a:r>
            <a:r>
              <a:rPr lang="cs-CZ" sz="2600" dirty="0"/>
              <a:t>-</a:t>
            </a:r>
            <a:r>
              <a:rPr lang="cs-CZ" sz="2600" b="1" dirty="0"/>
              <a:t> </a:t>
            </a:r>
            <a:r>
              <a:rPr lang="cs-CZ" sz="2600" dirty="0"/>
              <a:t>nová možnost, jak zvrátit přijetí v 1. kole (volné místo se obsazuje až v dalších kolech </a:t>
            </a:r>
            <a:r>
              <a:rPr lang="cs-CZ" sz="2600" dirty="0" smtClean="0"/>
              <a:t>PŘ); </a:t>
            </a:r>
            <a:r>
              <a:rPr lang="cs-CZ" sz="2600" dirty="0"/>
              <a:t>pokud </a:t>
            </a:r>
            <a:r>
              <a:rPr lang="cs-CZ" sz="2600" dirty="0" smtClean="0"/>
              <a:t>v </a:t>
            </a:r>
            <a:r>
              <a:rPr lang="cs-CZ" sz="2600" dirty="0"/>
              <a:t>rámci 1. kola není uchazeč přijat, může se účastnit dalších kol </a:t>
            </a:r>
            <a:r>
              <a:rPr lang="cs-CZ" sz="2600" dirty="0" smtClean="0"/>
              <a:t>PŘ</a:t>
            </a:r>
            <a:endParaRPr lang="cs-CZ" sz="2600" dirty="0"/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600" b="1" dirty="0"/>
              <a:t>Odvolání</a:t>
            </a:r>
            <a:r>
              <a:rPr lang="cs-CZ" sz="2600" dirty="0"/>
              <a:t> - </a:t>
            </a:r>
            <a:r>
              <a:rPr lang="cs-CZ" sz="2600" dirty="0" smtClean="0"/>
              <a:t>smysl </a:t>
            </a:r>
            <a:r>
              <a:rPr lang="cs-CZ" sz="2600" dirty="0"/>
              <a:t>má </a:t>
            </a:r>
            <a:r>
              <a:rPr lang="cs-CZ" sz="2600" u="sng" dirty="0"/>
              <a:t>pouze v případě pochybení </a:t>
            </a:r>
            <a:r>
              <a:rPr lang="cs-CZ" sz="2600" u="sng" dirty="0" smtClean="0"/>
              <a:t>řízení</a:t>
            </a:r>
            <a:endParaRPr lang="cs-CZ" sz="26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57941" y="367389"/>
            <a:ext cx="11528985" cy="723474"/>
          </a:xfrm>
        </p:spPr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Výsledek přijímacího řízení</a:t>
            </a:r>
          </a:p>
        </p:txBody>
      </p:sp>
    </p:spTree>
    <p:extLst>
      <p:ext uri="{BB962C8B-B14F-4D97-AF65-F5344CB8AC3E}">
        <p14:creationId xmlns:p14="http://schemas.microsoft.com/office/powerpoint/2010/main" val="21961806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7229</TotalTime>
  <Words>797</Words>
  <Application>Microsoft Office PowerPoint</Application>
  <PresentationFormat>Vlastní</PresentationFormat>
  <Paragraphs>86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Office</vt:lpstr>
      <vt:lpstr>  PŘIJÍMACÍ ŘÍZENÍ PRO ŠKOLNÍ ROK   2025/2026 </vt:lpstr>
      <vt:lpstr>Důležité změny v přijímacím řízení od šk. roku 2024/2025</vt:lpstr>
      <vt:lpstr>Změny v přijímacím řízení od šk. roku 2023/2024</vt:lpstr>
      <vt:lpstr>Termíny jednotných přijímacích zkoušek</vt:lpstr>
      <vt:lpstr>Přihlášky</vt:lpstr>
      <vt:lpstr>Možnosti podání přihlášky </vt:lpstr>
      <vt:lpstr>Jednotná přijímací zkouška  </vt:lpstr>
      <vt:lpstr>Povinné přílohy přihlášky</vt:lpstr>
      <vt:lpstr>Výsledek přijímacího řízení</vt:lpstr>
      <vt:lpstr>2. a 3. kolo přijímacího řízení  </vt:lpstr>
      <vt:lpstr>Informační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Pácl</cp:lastModifiedBy>
  <cp:revision>229</cp:revision>
  <cp:lastPrinted>2022-09-21T11:34:27Z</cp:lastPrinted>
  <dcterms:created xsi:type="dcterms:W3CDTF">2021-08-21T22:30:26Z</dcterms:created>
  <dcterms:modified xsi:type="dcterms:W3CDTF">2024-11-13T10:47:29Z</dcterms:modified>
</cp:coreProperties>
</file>